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2" r:id="rId10"/>
    <p:sldId id="265" r:id="rId11"/>
    <p:sldId id="267" r:id="rId12"/>
    <p:sldId id="266" r:id="rId13"/>
    <p:sldId id="268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2066E7-5D7A-4D97-8D45-1616B5F8FD4C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028C22-D04D-40ED-8762-ED57F0E245BE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2066E7-5D7A-4D97-8D45-1616B5F8FD4C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028C22-D04D-40ED-8762-ED57F0E245B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2066E7-5D7A-4D97-8D45-1616B5F8FD4C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028C22-D04D-40ED-8762-ED57F0E245B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2066E7-5D7A-4D97-8D45-1616B5F8FD4C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028C22-D04D-40ED-8762-ED57F0E245B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2066E7-5D7A-4D97-8D45-1616B5F8FD4C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028C22-D04D-40ED-8762-ED57F0E245BE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2066E7-5D7A-4D97-8D45-1616B5F8FD4C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028C22-D04D-40ED-8762-ED57F0E245B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2066E7-5D7A-4D97-8D45-1616B5F8FD4C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028C22-D04D-40ED-8762-ED57F0E245B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2066E7-5D7A-4D97-8D45-1616B5F8FD4C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028C22-D04D-40ED-8762-ED57F0E245B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2066E7-5D7A-4D97-8D45-1616B5F8FD4C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028C22-D04D-40ED-8762-ED57F0E245BE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Re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2066E7-5D7A-4D97-8D45-1616B5F8FD4C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028C22-D04D-40ED-8762-ED57F0E245B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2066E7-5D7A-4D97-8D45-1616B5F8FD4C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028C22-D04D-40ED-8762-ED57F0E245BE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E2066E7-5D7A-4D97-8D45-1616B5F8FD4C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5028C22-D04D-40ED-8762-ED57F0E245BE}" type="slidenum">
              <a:rPr lang="pt-BR" smtClean="0"/>
              <a:t>‹nº›</a:t>
            </a:fld>
            <a:endParaRPr lang="pt-BR"/>
          </a:p>
        </p:txBody>
      </p:sp>
      <p:sp>
        <p:nvSpPr>
          <p:cNvPr id="15" name="Re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85852" y="1285860"/>
            <a:ext cx="7406640" cy="1472184"/>
          </a:xfrm>
        </p:spPr>
        <p:txBody>
          <a:bodyPr>
            <a:noAutofit/>
          </a:bodyPr>
          <a:lstStyle/>
          <a:p>
            <a:pPr algn="ctr"/>
            <a:r>
              <a:rPr lang="pt-BR" sz="6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 as coisas fossem mães</a:t>
            </a:r>
            <a:r>
              <a:rPr lang="pt-BR" sz="66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71604" y="4929198"/>
            <a:ext cx="7406640" cy="1752600"/>
          </a:xfrm>
        </p:spPr>
        <p:txBody>
          <a:bodyPr>
            <a:normAutofit/>
          </a:bodyPr>
          <a:lstStyle/>
          <a:p>
            <a:pPr algn="r"/>
            <a:r>
              <a:rPr lang="pt-BR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Sylvia </a:t>
            </a:r>
            <a:r>
              <a:rPr lang="pt-BR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Orthof</a:t>
            </a:r>
            <a:r>
              <a:rPr lang="pt-BR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BR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214290"/>
            <a:ext cx="7498080" cy="603411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3600" dirty="0" smtClean="0">
                <a:latin typeface="Arial" pitchFamily="34" charset="0"/>
                <a:cs typeface="Arial" pitchFamily="34" charset="0"/>
              </a:rPr>
              <a:t>Se a MESA fosse mãe, as filhas, sendo cadeiras, sentariam comportadas, teriam “boas maneiras”!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3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2928934"/>
            <a:ext cx="5438775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214290"/>
            <a:ext cx="7498080" cy="603411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3600" dirty="0" smtClean="0">
                <a:latin typeface="Arial" pitchFamily="34" charset="0"/>
                <a:cs typeface="Arial" pitchFamily="34" charset="0"/>
              </a:rPr>
              <a:t>Cada mãe é diferente: mãe verdadeira, ou postiça, mãe vovó e mãe titia, Maria, Filó, Francisca, Gertrudes, Malvina, Alice, toda mãe é como eu disse. 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avó-e-neto-que-guardam-as-mãos-rapaz-pequeno-com-uma-ilustração-do-vetor-dos-desenhos-animados-carro-da-mulher-adulta-1044951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3214686"/>
            <a:ext cx="2481266" cy="2653046"/>
          </a:xfrm>
          <a:prstGeom prst="rect">
            <a:avLst/>
          </a:prstGeom>
        </p:spPr>
      </p:pic>
      <p:pic>
        <p:nvPicPr>
          <p:cNvPr id="5" name="Imagem 4" descr="downlo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4714884"/>
            <a:ext cx="2419350" cy="1895475"/>
          </a:xfrm>
          <a:prstGeom prst="rect">
            <a:avLst/>
          </a:prstGeom>
        </p:spPr>
      </p:pic>
      <p:pic>
        <p:nvPicPr>
          <p:cNvPr id="6" name="Imagem 5" descr="vetor-bonito-da-mae-e-da-filha-dos-desenhos-animados_39961-4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3071810"/>
            <a:ext cx="2624135" cy="262413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285728"/>
            <a:ext cx="7498080" cy="5962672"/>
          </a:xfrm>
        </p:spPr>
        <p:txBody>
          <a:bodyPr/>
          <a:lstStyle/>
          <a:p>
            <a:pPr algn="ctr">
              <a:buNone/>
            </a:pPr>
            <a:r>
              <a:rPr lang="pt-BR" sz="3600" dirty="0" smtClean="0">
                <a:latin typeface="Arial" pitchFamily="34" charset="0"/>
                <a:cs typeface="Arial" pitchFamily="34" charset="0"/>
              </a:rPr>
              <a:t>Dona Mamãe ralha e beija, erra, acerta, arruma a mesa,</a:t>
            </a:r>
            <a:br>
              <a:rPr lang="pt-BR" sz="3600" dirty="0" smtClean="0">
                <a:latin typeface="Arial" pitchFamily="34" charset="0"/>
                <a:cs typeface="Arial" pitchFamily="34" charset="0"/>
              </a:rPr>
            </a:br>
            <a:r>
              <a:rPr lang="pt-BR" sz="3600" dirty="0" smtClean="0">
                <a:latin typeface="Arial" pitchFamily="34" charset="0"/>
                <a:cs typeface="Arial" pitchFamily="34" charset="0"/>
              </a:rPr>
              <a:t>cozinha, escreve, trabalha fora, ri, esquece,</a:t>
            </a:r>
            <a:br>
              <a:rPr lang="pt-BR" sz="3600" dirty="0" smtClean="0">
                <a:latin typeface="Arial" pitchFamily="34" charset="0"/>
                <a:cs typeface="Arial" pitchFamily="34" charset="0"/>
              </a:rPr>
            </a:br>
            <a:r>
              <a:rPr lang="pt-BR" sz="3600" dirty="0" smtClean="0">
                <a:latin typeface="Arial" pitchFamily="34" charset="0"/>
                <a:cs typeface="Arial" pitchFamily="34" charset="0"/>
              </a:rPr>
              <a:t>lembra e chora, traz remédio e sobremesa...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4" name="Imagem 3" descr="facf68af96e25a1ea9b93074d7109b7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3071810"/>
            <a:ext cx="2378082" cy="2268493"/>
          </a:xfrm>
          <a:prstGeom prst="rect">
            <a:avLst/>
          </a:prstGeom>
        </p:spPr>
      </p:pic>
      <p:pic>
        <p:nvPicPr>
          <p:cNvPr id="5" name="Imagem 4" descr="download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4786322"/>
            <a:ext cx="2419350" cy="1895475"/>
          </a:xfrm>
          <a:prstGeom prst="rect">
            <a:avLst/>
          </a:prstGeom>
        </p:spPr>
      </p:pic>
      <p:pic>
        <p:nvPicPr>
          <p:cNvPr id="7" name="Imagem 6" descr="desenhos-animados-bonitos-de-volta-ao-beijo-da-mae-e-da-filha-da-escola_39961-13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9454" y="3429000"/>
            <a:ext cx="2052630" cy="2052630"/>
          </a:xfrm>
          <a:prstGeom prst="rect">
            <a:avLst/>
          </a:prstGeom>
        </p:spPr>
      </p:pic>
      <p:pic>
        <p:nvPicPr>
          <p:cNvPr id="8" name="Imagem 7" descr="ilustrador-de-desenhos-animados-de-sobremesa-cupcake_24640-515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3643314"/>
            <a:ext cx="714380" cy="107157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357166"/>
            <a:ext cx="7498080" cy="589123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3600" dirty="0" smtClean="0">
                <a:latin typeface="Arial" pitchFamily="34" charset="0"/>
                <a:cs typeface="Arial" pitchFamily="34" charset="0"/>
              </a:rPr>
              <a:t>Tem até pai que é "tipo mãe"... Esse então é uma beleza!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download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714488"/>
            <a:ext cx="1785942" cy="1785942"/>
          </a:xfrm>
          <a:prstGeom prst="rect">
            <a:avLst/>
          </a:prstGeom>
        </p:spPr>
      </p:pic>
      <p:pic>
        <p:nvPicPr>
          <p:cNvPr id="5" name="Imagem 4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330" y="4143380"/>
            <a:ext cx="1876425" cy="2438400"/>
          </a:xfrm>
          <a:prstGeom prst="rect">
            <a:avLst/>
          </a:prstGeom>
        </p:spPr>
      </p:pic>
      <p:pic>
        <p:nvPicPr>
          <p:cNvPr id="6" name="Imagem 5" descr="istockphoto-935366052-1024x10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8" y="4654482"/>
            <a:ext cx="2203518" cy="2203518"/>
          </a:xfrm>
          <a:prstGeom prst="rect">
            <a:avLst/>
          </a:prstGeom>
        </p:spPr>
      </p:pic>
      <p:pic>
        <p:nvPicPr>
          <p:cNvPr id="7" name="Imagem 6" descr="png-transparent-father-daughter-hug-girl-illustration-father-s-day-child-people-fashio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2330" y="1643050"/>
            <a:ext cx="1615294" cy="2285992"/>
          </a:xfrm>
          <a:prstGeom prst="rect">
            <a:avLst/>
          </a:prstGeom>
        </p:spPr>
      </p:pic>
      <p:pic>
        <p:nvPicPr>
          <p:cNvPr id="8" name="Imagem 7" descr="pai-abracando-seu-criancas_1308-1767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14810" y="4000504"/>
            <a:ext cx="1919527" cy="2643182"/>
          </a:xfrm>
          <a:prstGeom prst="rect">
            <a:avLst/>
          </a:prstGeom>
        </p:spPr>
      </p:pic>
      <p:pic>
        <p:nvPicPr>
          <p:cNvPr id="9" name="Imagem 8" descr="eu-te-amo-ma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4744" y="1714488"/>
            <a:ext cx="2921217" cy="21193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500042"/>
            <a:ext cx="7498080" cy="57483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3600" dirty="0" smtClean="0">
                <a:latin typeface="Arial" pitchFamily="34" charset="0"/>
                <a:cs typeface="Arial" pitchFamily="34" charset="0"/>
              </a:rPr>
              <a:t>Se a LUA fosse mãe, seria a mãe das estrelas, o céu seria sua casa, casa das estrelas mais belas.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lua-dos-desenhos-animados-438932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3355254"/>
            <a:ext cx="3393122" cy="32884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500042"/>
            <a:ext cx="7498080" cy="57483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3600" dirty="0" smtClean="0">
                <a:latin typeface="Arial" pitchFamily="34" charset="0"/>
                <a:cs typeface="Arial" pitchFamily="34" charset="0"/>
              </a:rPr>
              <a:t>Se a SEREIA fosse mãe, seria mãe dos peixinhos, o mar seria um jardim e os barcos seus caminhos.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aquarela-de-desenho-de-personagem-de-sereia_75052-2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2786058"/>
            <a:ext cx="4983721" cy="37338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357166"/>
            <a:ext cx="7498080" cy="589123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3600" dirty="0" smtClean="0">
                <a:latin typeface="Arial" pitchFamily="34" charset="0"/>
                <a:cs typeface="Arial" pitchFamily="34" charset="0"/>
              </a:rPr>
              <a:t>Se a CASA fosse mãe, seria mãe das janelas, conversaria com a Lua sobre as crianças estrelas.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3d74b17105ce1d2046935a29331cc55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2357430"/>
            <a:ext cx="5001793" cy="367824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357166"/>
            <a:ext cx="7498080" cy="589123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3600" dirty="0" smtClean="0">
                <a:latin typeface="Arial" pitchFamily="34" charset="0"/>
                <a:cs typeface="Arial" pitchFamily="34" charset="0"/>
              </a:rPr>
              <a:t>Falaria de receitas: pastéis de vento, quindins... Emprestaria a cozinha pra Lua fazer pudins.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20_25_50_851_pudi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4000504"/>
            <a:ext cx="4143372" cy="2484339"/>
          </a:xfrm>
          <a:prstGeom prst="rect">
            <a:avLst/>
          </a:prstGeom>
        </p:spPr>
      </p:pic>
      <p:pic>
        <p:nvPicPr>
          <p:cNvPr id="5" name="Imagem 4" descr="kisspng-brazilian-cuisine-sugarcane-juice-pastel-stuffing-pastel-5abdd9378146f8.228644811522391351529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2428868"/>
            <a:ext cx="2928958" cy="292895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357166"/>
            <a:ext cx="7498080" cy="589123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3600" dirty="0" smtClean="0">
                <a:latin typeface="Arial" pitchFamily="34" charset="0"/>
                <a:cs typeface="Arial" pitchFamily="34" charset="0"/>
              </a:rPr>
              <a:t>Se a TERRA fosse mãe, seria mãe das sementes, pois tudo que abraça, acha graça e ama a gente! 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semente-germinada_43296-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2643182"/>
            <a:ext cx="3695705" cy="36957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357166"/>
            <a:ext cx="7498080" cy="589123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3600" dirty="0" smtClean="0">
                <a:latin typeface="Arial" pitchFamily="34" charset="0"/>
                <a:cs typeface="Arial" pitchFamily="34" charset="0"/>
              </a:rPr>
              <a:t>Se uma FADA fosse mãe, seria mãe da alegria, toda mãe é um pouco de fada... Nossa mãe fada seria!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94311229-menina-fada-dos-desenhos-animados-voando-e-espalhando-poeira-mágica-duende-de-cabelos-castanho-no-v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2428098"/>
            <a:ext cx="4426495" cy="442990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357166"/>
            <a:ext cx="7498080" cy="589123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3600" dirty="0" smtClean="0">
                <a:latin typeface="Arial" pitchFamily="34" charset="0"/>
                <a:cs typeface="Arial" pitchFamily="34" charset="0"/>
              </a:rPr>
              <a:t>Se a BRUXA fosse mãe, seria mamãe gozada: seria a mãe das vassouras da Família Vassourada!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7f56b897c9be249adab1c9760f4c62a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2857496"/>
            <a:ext cx="2425700" cy="3352800"/>
          </a:xfrm>
          <a:prstGeom prst="rect">
            <a:avLst/>
          </a:prstGeom>
        </p:spPr>
      </p:pic>
      <p:pic>
        <p:nvPicPr>
          <p:cNvPr id="6" name="Imagem 5" descr="nome-do-arquivo-desenho-de-vassoura-de-bruxa-isolado-no-fundo-branco_43633-57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2928934"/>
            <a:ext cx="3043762" cy="371475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214290"/>
            <a:ext cx="7498080" cy="603411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3600" dirty="0" smtClean="0">
                <a:latin typeface="Arial" pitchFamily="34" charset="0"/>
                <a:cs typeface="Arial" pitchFamily="34" charset="0"/>
              </a:rPr>
              <a:t>Se a CHALEIRA fosse mãe, seria mãe da água fervida, faria chá e remédio para as doenças da vida.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kisspng-kettle-teapot-drawing-el-dakhleya-sc-5b052921317999.15273482152706486520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2143116"/>
            <a:ext cx="4620793" cy="421005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83</TotalTime>
  <Words>266</Words>
  <Application>Microsoft Office PowerPoint</Application>
  <PresentationFormat>Apresentação na tela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Solstício</vt:lpstr>
      <vt:lpstr>Se as coisas fossem mães.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 as coisas fossem mães.</dc:title>
  <dc:creator>Irene</dc:creator>
  <cp:lastModifiedBy>Irene</cp:lastModifiedBy>
  <cp:revision>9</cp:revision>
  <dcterms:created xsi:type="dcterms:W3CDTF">2020-05-07T02:00:05Z</dcterms:created>
  <dcterms:modified xsi:type="dcterms:W3CDTF">2020-05-07T03:23:58Z</dcterms:modified>
</cp:coreProperties>
</file>