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8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2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6057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69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6616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742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952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17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2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9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2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26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73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05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36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0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5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FB88F-D76C-41BB-A174-F91929AD7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4" y="2514600"/>
            <a:ext cx="4169396" cy="2262781"/>
          </a:xfrm>
        </p:spPr>
        <p:txBody>
          <a:bodyPr/>
          <a:lstStyle/>
          <a:p>
            <a:r>
              <a:rPr lang="pt-BR" dirty="0"/>
              <a:t>LA FAMILIA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C6F579-0CC7-4B21-AC81-ECFFC5B19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4" y="4777379"/>
            <a:ext cx="3705570" cy="1126283"/>
          </a:xfrm>
        </p:spPr>
        <p:txBody>
          <a:bodyPr/>
          <a:lstStyle/>
          <a:p>
            <a:r>
              <a:rPr lang="pt-BR" dirty="0"/>
              <a:t>MAESTRA: THAIS</a:t>
            </a:r>
          </a:p>
          <a:p>
            <a:r>
              <a:rPr lang="pt-BR" dirty="0"/>
              <a:t>1º ANO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D681884-A3E2-488F-B3A0-38B8B72D1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330" y="1603512"/>
            <a:ext cx="4065340" cy="525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29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01A17292-A88D-4A69-82A1-87100B260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687" y="1792220"/>
            <a:ext cx="1562034" cy="327355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37CE7A3B-F8BF-4627-9CED-1974C09A3F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1748" y="1899961"/>
            <a:ext cx="1720678" cy="305807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DB7BA1C-462E-4889-91A0-82C74331A999}"/>
              </a:ext>
            </a:extLst>
          </p:cNvPr>
          <p:cNvSpPr txBox="1"/>
          <p:nvPr/>
        </p:nvSpPr>
        <p:spPr>
          <a:xfrm>
            <a:off x="1789043" y="5380383"/>
            <a:ext cx="193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LA ABUELA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5557139-8875-4588-924A-FB3C9B8ECDA3}"/>
              </a:ext>
            </a:extLst>
          </p:cNvPr>
          <p:cNvSpPr txBox="1"/>
          <p:nvPr/>
        </p:nvSpPr>
        <p:spPr>
          <a:xfrm>
            <a:off x="4406349" y="5380383"/>
            <a:ext cx="2186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EL ABUELO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F335A9BD-26DB-4971-88D3-C85A6DE89D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9576" y="1899960"/>
            <a:ext cx="1864388" cy="3273559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E4607C3E-F500-41E7-B453-1C1D080D6FA9}"/>
              </a:ext>
            </a:extLst>
          </p:cNvPr>
          <p:cNvSpPr txBox="1"/>
          <p:nvPr/>
        </p:nvSpPr>
        <p:spPr>
          <a:xfrm>
            <a:off x="6592958" y="5380383"/>
            <a:ext cx="1864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LA MAMÁ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C3623B3E-9677-4CED-8B51-371B2929E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11478" y="1899960"/>
            <a:ext cx="2186609" cy="3273560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E1DEEBB-F14F-493E-A80E-646E84B88B01}"/>
              </a:ext>
            </a:extLst>
          </p:cNvPr>
          <p:cNvSpPr txBox="1"/>
          <p:nvPr/>
        </p:nvSpPr>
        <p:spPr>
          <a:xfrm>
            <a:off x="9462052" y="5380383"/>
            <a:ext cx="1431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EL PAPÁ</a:t>
            </a:r>
          </a:p>
        </p:txBody>
      </p:sp>
    </p:spTree>
    <p:extLst>
      <p:ext uri="{BB962C8B-B14F-4D97-AF65-F5344CB8AC3E}">
        <p14:creationId xmlns:p14="http://schemas.microsoft.com/office/powerpoint/2010/main" val="392987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F1A971A-6068-4E85-AFA4-7ED7A6625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783" y="2173356"/>
            <a:ext cx="3306417" cy="3236843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EC21DA8-BF89-4288-ADCC-ABA865BEAE76}"/>
              </a:ext>
            </a:extLst>
          </p:cNvPr>
          <p:cNvSpPr txBox="1"/>
          <p:nvPr/>
        </p:nvSpPr>
        <p:spPr>
          <a:xfrm>
            <a:off x="2358887" y="5410199"/>
            <a:ext cx="1749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LA HERMANA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2321DBC-F4AA-4BB0-9E51-AED108FD8B18}"/>
              </a:ext>
            </a:extLst>
          </p:cNvPr>
          <p:cNvSpPr txBox="1"/>
          <p:nvPr/>
        </p:nvSpPr>
        <p:spPr>
          <a:xfrm>
            <a:off x="4572000" y="5410199"/>
            <a:ext cx="205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EL HERMANO 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4D407AC-C6A1-4E45-92D4-CB302A185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6087" y="2350532"/>
            <a:ext cx="2054087" cy="3059667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071B0AD8-086D-498B-B87F-8B62D6FF7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9407" y="1837289"/>
            <a:ext cx="1987412" cy="3236843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4367CED5-9D52-4EE6-A453-918964CD695F}"/>
              </a:ext>
            </a:extLst>
          </p:cNvPr>
          <p:cNvSpPr txBox="1"/>
          <p:nvPr/>
        </p:nvSpPr>
        <p:spPr>
          <a:xfrm>
            <a:off x="7023652" y="5410199"/>
            <a:ext cx="1484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LA PRIMA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9D9EE3A-EBD7-43AD-88CB-3850EFED3363}"/>
              </a:ext>
            </a:extLst>
          </p:cNvPr>
          <p:cNvSpPr txBox="1"/>
          <p:nvPr/>
        </p:nvSpPr>
        <p:spPr>
          <a:xfrm>
            <a:off x="9554817" y="5410199"/>
            <a:ext cx="1749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EL PRIMO</a:t>
            </a:r>
          </a:p>
        </p:txBody>
      </p:sp>
    </p:spTree>
    <p:extLst>
      <p:ext uri="{BB962C8B-B14F-4D97-AF65-F5344CB8AC3E}">
        <p14:creationId xmlns:p14="http://schemas.microsoft.com/office/powerpoint/2010/main" val="86600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4ED5C625-70B3-4B4D-97D2-EF1D8F1A0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518" y="2557668"/>
            <a:ext cx="3131378" cy="3154019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0001ABC4-B49B-4B4F-9C52-B7FECFE00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87104"/>
            <a:ext cx="3429000" cy="342458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EB6368CF-0D56-4296-9C18-CF32E88C68FA}"/>
              </a:ext>
            </a:extLst>
          </p:cNvPr>
          <p:cNvSpPr txBox="1"/>
          <p:nvPr/>
        </p:nvSpPr>
        <p:spPr>
          <a:xfrm>
            <a:off x="3034748" y="5989983"/>
            <a:ext cx="229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LA TÍA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77E8614-82E6-41C4-91F4-D5BAD9AF537B}"/>
              </a:ext>
            </a:extLst>
          </p:cNvPr>
          <p:cNvSpPr txBox="1"/>
          <p:nvPr/>
        </p:nvSpPr>
        <p:spPr>
          <a:xfrm>
            <a:off x="7103165" y="5897217"/>
            <a:ext cx="205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EL TÍO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B9F34C7-1EF8-4F5E-8C6F-E7B82C791251}"/>
              </a:ext>
            </a:extLst>
          </p:cNvPr>
          <p:cNvSpPr txBox="1"/>
          <p:nvPr/>
        </p:nvSpPr>
        <p:spPr>
          <a:xfrm>
            <a:off x="9700592" y="6266549"/>
            <a:ext cx="2054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HASTA LUEGO</a:t>
            </a:r>
          </a:p>
        </p:txBody>
      </p:sp>
    </p:spTree>
    <p:extLst>
      <p:ext uri="{BB962C8B-B14F-4D97-AF65-F5344CB8AC3E}">
        <p14:creationId xmlns:p14="http://schemas.microsoft.com/office/powerpoint/2010/main" val="2649522368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29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Cacho</vt:lpstr>
      <vt:lpstr>LA FAMILIA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FAMILIA</dc:title>
  <dc:creator>Thais Del Castanhel</dc:creator>
  <cp:lastModifiedBy>Thais Del Castanhel</cp:lastModifiedBy>
  <cp:revision>3</cp:revision>
  <dcterms:created xsi:type="dcterms:W3CDTF">2020-04-25T12:52:07Z</dcterms:created>
  <dcterms:modified xsi:type="dcterms:W3CDTF">2020-04-25T13:38:36Z</dcterms:modified>
</cp:coreProperties>
</file>