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4" r:id="rId9"/>
    <p:sldId id="260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4EFF712-447F-4FBD-B6A8-5B73E2F1624B}" type="datetimeFigureOut">
              <a:rPr lang="pt-BR" smtClean="0"/>
              <a:t>09/05/2020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530EC0-7064-4E45-8480-352C1E4C391F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13 de Maio</a:t>
            </a:r>
            <a:br>
              <a:rPr lang="pt-BR" dirty="0"/>
            </a:br>
            <a:r>
              <a:rPr lang="pt-BR" dirty="0"/>
              <a:t>Abolição da escravatura</a:t>
            </a:r>
          </a:p>
        </p:txBody>
      </p:sp>
      <p:pic>
        <p:nvPicPr>
          <p:cNvPr id="4" name="Imagem 3" descr="abolicao-da-escravatura-150x1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928934"/>
            <a:ext cx="3643338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Zumbi dos Palmares.</a:t>
            </a:r>
          </a:p>
        </p:txBody>
      </p:sp>
      <p:pic>
        <p:nvPicPr>
          <p:cNvPr id="5" name="Espaço Reservado para Conteúdo 4" descr="zumbipalmares-ck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71604" y="1571612"/>
            <a:ext cx="6524625" cy="4572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Princesa Isabel.</a:t>
            </a:r>
          </a:p>
        </p:txBody>
      </p:sp>
      <p:pic>
        <p:nvPicPr>
          <p:cNvPr id="4" name="Espaço Reservado para Conteúdo 3" descr="Isabel_Princess_Imperial_of_Brazil_c_188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71802" y="1643050"/>
            <a:ext cx="3048000" cy="4572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Áurea.</a:t>
            </a:r>
          </a:p>
        </p:txBody>
      </p:sp>
      <p:pic>
        <p:nvPicPr>
          <p:cNvPr id="4" name="Espaço Reservado para Conteúdo 3" descr="carta-lei-aure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488" y="1643050"/>
            <a:ext cx="3533650" cy="4572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Liberdade para todos os povos.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A escravidão no Brasil é marcada principalmente pelo uso de escravos vindos do continente Africano.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Os portugueses trouxeram muitos negros da África para trabalhar como escravos.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Eles eram vendidos como mercadorias aos donos de fazendas.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Quilombos.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Os escravos trabalhavam muito e eram castigados. Muitos fugiram e passaram a viver em quilombos ( povoados no meio da mata), onde eram livres.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 mais famoso foi o Quilombo dos Palmares, que era liderado por Zumbi e ficava no atual estado de Alagoas.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Abolicionistas.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Alguns brasileiros iniciaram uma campanha para que os escravos fossem libertados.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Eram chamados de abolicionistas.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trabalho.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Os escravos foram utilizados principalmente em atividades relacionadas à agricultura, com destaque para a atividade açucareira e na mineração, sendo assim essenciais para a manutenção da economia.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Alguns deles desempenhavam também vários tipos de serviços domésticos e/ou urbanos.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Áurea.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A escravidão só foi oficialmente abolida no Brasil com a assinatura da Lei Áurea, e, 13 de maio de 1.888.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No dia 13 de maio de 1.888, a princesa Isabel assinou a Lei Áurea, extinguindo a escravidão no Brasil!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Os escravos por fim conseguiram suas alforrias (libertação).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dos sexagenários.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A abolição da escravatura não aconteceu do dia para noite, vários movimentos antecederam a data.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Três anos antes em 1.885, foi aprovada a Lei dos sexagenários. Pela lei os escravos ao completarem 60 anos eram libertos.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Esta era uma forma de ir gradualmente extinguindo com a escravatura.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do ventre livre.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Os filhos de escravos nascidos depois do dia 29 de setembro de 1.871, após completarem 8 anos poderiam ser libertados caso o proprietário concordasse.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		O proprietário recebia uma indenização do governo, que criou este mecanismo como um instrumento a libertação dos escravos!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Quilombo dos Palmares.</a:t>
            </a:r>
          </a:p>
        </p:txBody>
      </p:sp>
      <p:pic>
        <p:nvPicPr>
          <p:cNvPr id="4" name="Espaço Reservado para Conteúdo 3" descr="quilombo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2071678"/>
            <a:ext cx="7143750" cy="35718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42</Words>
  <Application>Microsoft Office PowerPoint</Application>
  <PresentationFormat>Apresentação na tela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Georgia</vt:lpstr>
      <vt:lpstr>Wingdings</vt:lpstr>
      <vt:lpstr>Wingdings 2</vt:lpstr>
      <vt:lpstr>Cívico</vt:lpstr>
      <vt:lpstr>13 de Maio Abolição da escravatura</vt:lpstr>
      <vt:lpstr>Liberdade para todos os povos.</vt:lpstr>
      <vt:lpstr>Quilombos.</vt:lpstr>
      <vt:lpstr>Abolicionistas.</vt:lpstr>
      <vt:lpstr>O trabalho.</vt:lpstr>
      <vt:lpstr>Lei Áurea.</vt:lpstr>
      <vt:lpstr>Lei dos sexagenários.</vt:lpstr>
      <vt:lpstr>Lei do ventre livre.</vt:lpstr>
      <vt:lpstr>Quilombo dos Palmares.</vt:lpstr>
      <vt:lpstr>Zumbi dos Palmares.</vt:lpstr>
      <vt:lpstr>Princesa Isabel.</vt:lpstr>
      <vt:lpstr>Lei Áurea.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de Maio Abolição da escravatura</dc:title>
  <dc:creator>Irene</dc:creator>
  <cp:lastModifiedBy>Professores</cp:lastModifiedBy>
  <cp:revision>7</cp:revision>
  <dcterms:created xsi:type="dcterms:W3CDTF">2020-05-09T21:13:35Z</dcterms:created>
  <dcterms:modified xsi:type="dcterms:W3CDTF">2020-05-09T22:11:01Z</dcterms:modified>
</cp:coreProperties>
</file>