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22FAA-C554-4631-BB29-1C74D033E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830269-F0F7-4321-995D-701A80375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01E961-A537-419D-8D2D-7FC91A04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DEE63-1528-4D4E-B429-B0F06D0F2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A7282-E70F-4DBF-9B19-D7DA3795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5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7DAA6-6184-4954-BF6C-2DBDE0EC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23F511-188B-476C-8B24-83AE5AF7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E0BBF3-BBA7-4DF3-95D2-DB01CC35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A1A639-693F-4D08-AE2B-F3985965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EC9717-B39E-417E-8281-7012CD29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6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DECAE-1EFB-4236-B58C-38C15F58D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8C9137-7B91-4621-B692-6C23AAE52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5124D1-9D6A-4580-A15F-73BC3467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DA4208-9626-4342-996D-FF2D617A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C2BE31-BE35-4FBC-81FC-8E828A21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5A3D7-E43C-4DF6-AC61-9B55B511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CCB0E9-5BCB-43F3-AFED-691A5B1B5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3467B5-D14F-4163-951D-486A61E1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4644AC-262C-4B72-84A2-8B7D789E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958476-BD0F-4ABC-A80C-074AC5C1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59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3AD91-91DE-4993-97EB-E0851642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B83262-6A38-46A3-A7BD-5E70D5A35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1D740D-67BE-4FD0-8CAF-25F29479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31228F-41D8-49D2-8840-CB37F894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28DB3B-0EAA-4648-AB83-C6D9F650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0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78687-0255-46D5-B038-C1007DE7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A7F5E-35BF-45CE-BD72-A1DB7326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011CB0-5691-4922-944A-C95CBC69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3D21BF-D1D7-4ED9-AFCC-55400C0D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F6F087-08EF-4594-9DE5-AC73FEE8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2E73FB-9A5E-468B-B16D-E77CC95E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5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162FF-0334-4BAB-897B-92FE09CB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3E8940-E4A8-4661-A9A0-DB5BDC079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7A3CD3-A3D6-43C7-8A2C-E7F526BE4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A167B7-C3D8-4E55-8440-6A56AB720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71816F-FE86-49AF-A26C-9C762DDE2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DA35C6-72FE-4777-9211-E0BC4385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9AF947-4EDF-4DB1-B9DF-09A8CAA1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6C12D5-7743-49E9-8AB4-FAAA2C6E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59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5771B-E736-428C-9E18-BCC2C967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67C1D4-47FB-453C-BB5E-938E95C3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1A49BD-B44A-43B5-829E-151AEE8F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5BDA39-D160-47D0-A23A-5EE8CA88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8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980BD41-9A09-44DD-8BE4-3513DF61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D3C18B-76BB-4157-8712-1A3FD57B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2E8164-3542-4FD7-A227-B5909346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97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AC9AB-56AE-42EB-8459-6C1C3021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137BF9-851A-4723-BC72-E5677B5D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E74664-09EC-4D29-9199-41B2D4EA2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9A5EAD-6B82-44D6-A486-998B143C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F05538-5ABF-44E7-85B3-14E45883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C12ED4-2F59-46F1-9673-507B83B1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9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1FA78-CA6D-477C-9124-0D62BA00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FBFA52-7B4B-49E6-B498-3A66E9FEB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8CA5AD-BB21-4CB6-AD6F-1904AD50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302B8A-CC46-4D0D-B7AE-05142776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F08615-EEB1-44B8-A0AC-55527945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B9D210-D1C5-4793-9591-7EE3161A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6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920159D-0ED8-4D46-89BE-A7AF0E0D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0D488A-84C3-4A5F-B07D-4EAD9AB3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A8051A-671E-4BE1-9FFB-9FBB29749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0E51-3542-48E5-A0BE-C05CDCB463B4}" type="datetimeFigureOut">
              <a:rPr lang="pt-BR" smtClean="0"/>
              <a:t>05/05/2020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AECAF-B745-4A1A-914E-B17D2ADDD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571490-49B8-4B9C-B949-E7B8F098A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4F7E-1963-4C5D-A6F8-8C8FC8A238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7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296618A-2A98-44B5-946E-335D8572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EDC929-1308-4B49-9ADE-AFBE05756871}"/>
              </a:ext>
            </a:extLst>
          </p:cNvPr>
          <p:cNvSpPr txBox="1"/>
          <p:nvPr/>
        </p:nvSpPr>
        <p:spPr>
          <a:xfrm>
            <a:off x="9581322" y="3140765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Maestra: Thais</a:t>
            </a:r>
          </a:p>
          <a:p>
            <a:r>
              <a:rPr lang="pt-BR" dirty="0"/>
              <a:t>1º ano</a:t>
            </a:r>
          </a:p>
        </p:txBody>
      </p:sp>
    </p:spTree>
    <p:extLst>
      <p:ext uri="{BB962C8B-B14F-4D97-AF65-F5344CB8AC3E}">
        <p14:creationId xmlns:p14="http://schemas.microsoft.com/office/powerpoint/2010/main" val="232524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5A51DE-EE4B-43C2-8B53-76E439D6F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47675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ECBF23F-1AEC-472C-A6EC-787576019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Del Castanhel</dc:creator>
  <cp:lastModifiedBy>Thais Del Castanhel</cp:lastModifiedBy>
  <cp:revision>2</cp:revision>
  <dcterms:created xsi:type="dcterms:W3CDTF">2020-05-05T11:35:40Z</dcterms:created>
  <dcterms:modified xsi:type="dcterms:W3CDTF">2020-05-05T16:24:35Z</dcterms:modified>
</cp:coreProperties>
</file>